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8eacccd1a4c5412b" /><Relationship Type="http://schemas.openxmlformats.org/officeDocument/2006/relationships/extended-properties" Target="/docProps/app.xml" Id="Re70512b8e49d482d" /><Relationship Type="http://schemas.openxmlformats.org/officeDocument/2006/relationships/officeDocument" Target="/ppt/presentation.xml" Id="R960af24f8c9244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04ecc171914b7c"/>
  </p:sldMasterIdLst>
  <p:notesMasterIdLst>
    <p:notesMasterId xmlns:r="http://schemas.openxmlformats.org/officeDocument/2006/relationships" r:id="R2ae4c6a0e97843a2"/>
  </p:notesMasterIdLst>
  <p:sldIdLst>
    <p:sldId xmlns:r="http://schemas.openxmlformats.org/officeDocument/2006/relationships" id="256" r:id="Ra25acabce00a4df2"/>
    <p:sldId xmlns:r="http://schemas.openxmlformats.org/officeDocument/2006/relationships" id="257" r:id="Rfdad91d217484f79"/>
    <p:sldId xmlns:r="http://schemas.openxmlformats.org/officeDocument/2006/relationships" id="258" r:id="R390a1f10a4764fe1"/>
    <p:sldId xmlns:r="http://schemas.openxmlformats.org/officeDocument/2006/relationships" id="259" r:id="R3e9d93d563ed41e0"/>
    <p:sldId xmlns:r="http://schemas.openxmlformats.org/officeDocument/2006/relationships" id="260" r:id="R1de84350af214968"/>
    <p:sldId xmlns:r="http://schemas.openxmlformats.org/officeDocument/2006/relationships" id="261" r:id="R77b1ac1961d54c81"/>
    <p:sldId xmlns:r="http://schemas.openxmlformats.org/officeDocument/2006/relationships" id="262" r:id="R2ffcd4ef13a342b6"/>
    <p:sldId xmlns:r="http://schemas.openxmlformats.org/officeDocument/2006/relationships" id="263" r:id="R65b7401e217440b3"/>
    <p:sldId xmlns:r="http://schemas.openxmlformats.org/officeDocument/2006/relationships" id="264" r:id="Rff2ed9f18fc84201"/>
    <p:sldId xmlns:r="http://schemas.openxmlformats.org/officeDocument/2006/relationships" id="265" r:id="R00eec03333424ab9"/>
    <p:sldId xmlns:r="http://schemas.openxmlformats.org/officeDocument/2006/relationships" id="266" r:id="R654182a2a8c64a7a"/>
    <p:sldId xmlns:r="http://schemas.openxmlformats.org/officeDocument/2006/relationships" id="267" r:id="R808cfdf138e64155"/>
    <p:sldId xmlns:r="http://schemas.openxmlformats.org/officeDocument/2006/relationships" id="268" r:id="R30efa0d9fda641a8"/>
    <p:sldId xmlns:r="http://schemas.openxmlformats.org/officeDocument/2006/relationships" id="269" r:id="R9bbe38660fc44e32"/>
    <p:sldId xmlns:r="http://schemas.openxmlformats.org/officeDocument/2006/relationships" id="270" r:id="R4d0d1fd413734d8e"/>
    <p:sldId xmlns:r="http://schemas.openxmlformats.org/officeDocument/2006/relationships" id="271" r:id="R9396984a744942d6"/>
    <p:sldId xmlns:r="http://schemas.openxmlformats.org/officeDocument/2006/relationships" id="272" r:id="R4f8c5cf0658144ab"/>
    <p:sldId xmlns:r="http://schemas.openxmlformats.org/officeDocument/2006/relationships" id="273" r:id="Ra11622d505cd447a"/>
    <p:sldId xmlns:r="http://schemas.openxmlformats.org/officeDocument/2006/relationships" id="274" r:id="R5b54a33ac9b14007"/>
    <p:sldId xmlns:r="http://schemas.openxmlformats.org/officeDocument/2006/relationships" id="275" r:id="Re7c99d6c10224a77"/>
    <p:sldId xmlns:r="http://schemas.openxmlformats.org/officeDocument/2006/relationships" id="276" r:id="R59924e8432ca45a2"/>
    <p:sldId xmlns:r="http://schemas.openxmlformats.org/officeDocument/2006/relationships" id="277" r:id="R6be3ac3dc58d46b9"/>
    <p:sldId xmlns:r="http://schemas.openxmlformats.org/officeDocument/2006/relationships" id="278" r:id="R1a89b6573a1f4ff4"/>
    <p:sldId xmlns:r="http://schemas.openxmlformats.org/officeDocument/2006/relationships" id="279" r:id="R380eb78338b64aa0"/>
    <p:sldId xmlns:r="http://schemas.openxmlformats.org/officeDocument/2006/relationships" id="280" r:id="Rec132d9d52cb49c0"/>
  </p:sldIdLst>
  <p:sldSz cx="15240000" cy="85725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e3b0afb0c12d4741" /><Relationship Type="http://schemas.openxmlformats.org/officeDocument/2006/relationships/slideMaster" Target="/ppt/slideMasters/slideMaster1.xml" Id="R6904ecc171914b7c" /><Relationship Type="http://schemas.openxmlformats.org/officeDocument/2006/relationships/notesMaster" Target="/ppt/notesMasters/notesMaster1.xml" Id="R2ae4c6a0e97843a2" /><Relationship Type="http://schemas.openxmlformats.org/officeDocument/2006/relationships/presProps" Target="/ppt/presProps.xml" Id="Rc9c3b1a9e6fb4d61" /><Relationship Type="http://schemas.openxmlformats.org/officeDocument/2006/relationships/tableStyles" Target="/ppt/tableStyles.xml" Id="R70c9c83758a748a8" /><Relationship Type="http://schemas.openxmlformats.org/officeDocument/2006/relationships/slide" Target="/ppt/slides/slide1.xml" Id="Ra25acabce00a4df2" /><Relationship Type="http://schemas.openxmlformats.org/officeDocument/2006/relationships/slide" Target="/ppt/slides/slide2.xml" Id="Rfdad91d217484f79" /><Relationship Type="http://schemas.openxmlformats.org/officeDocument/2006/relationships/slide" Target="/ppt/slides/slide3.xml" Id="R390a1f10a4764fe1" /><Relationship Type="http://schemas.openxmlformats.org/officeDocument/2006/relationships/slide" Target="/ppt/slides/slide4.xml" Id="R3e9d93d563ed41e0" /><Relationship Type="http://schemas.openxmlformats.org/officeDocument/2006/relationships/slide" Target="/ppt/slides/slide5.xml" Id="R1de84350af214968" /><Relationship Type="http://schemas.openxmlformats.org/officeDocument/2006/relationships/slide" Target="/ppt/slides/slide6.xml" Id="R77b1ac1961d54c81" /><Relationship Type="http://schemas.openxmlformats.org/officeDocument/2006/relationships/slide" Target="/ppt/slides/slide7.xml" Id="R2ffcd4ef13a342b6" /><Relationship Type="http://schemas.openxmlformats.org/officeDocument/2006/relationships/slide" Target="/ppt/slides/slide8.xml" Id="R65b7401e217440b3" /><Relationship Type="http://schemas.openxmlformats.org/officeDocument/2006/relationships/slide" Target="/ppt/slides/slide9.xml" Id="Rff2ed9f18fc84201" /><Relationship Type="http://schemas.openxmlformats.org/officeDocument/2006/relationships/slide" Target="/ppt/slides/slide10.xml" Id="R00eec03333424ab9" /><Relationship Type="http://schemas.openxmlformats.org/officeDocument/2006/relationships/slide" Target="/ppt/slides/slide11.xml" Id="R654182a2a8c64a7a" /><Relationship Type="http://schemas.openxmlformats.org/officeDocument/2006/relationships/slide" Target="/ppt/slides/slide12.xml" Id="R808cfdf138e64155" /><Relationship Type="http://schemas.openxmlformats.org/officeDocument/2006/relationships/slide" Target="/ppt/slides/slide13.xml" Id="R30efa0d9fda641a8" /><Relationship Type="http://schemas.openxmlformats.org/officeDocument/2006/relationships/slide" Target="/ppt/slides/slide14.xml" Id="R9bbe38660fc44e32" /><Relationship Type="http://schemas.openxmlformats.org/officeDocument/2006/relationships/slide" Target="/ppt/slides/slide15.xml" Id="R4d0d1fd413734d8e" /><Relationship Type="http://schemas.openxmlformats.org/officeDocument/2006/relationships/slide" Target="/ppt/slides/slide16.xml" Id="R9396984a744942d6" /><Relationship Type="http://schemas.openxmlformats.org/officeDocument/2006/relationships/slide" Target="/ppt/slides/slide17.xml" Id="R4f8c5cf0658144ab" /><Relationship Type="http://schemas.openxmlformats.org/officeDocument/2006/relationships/slide" Target="/ppt/slides/slide18.xml" Id="Ra11622d505cd447a" /><Relationship Type="http://schemas.openxmlformats.org/officeDocument/2006/relationships/slide" Target="/ppt/slides/slide19.xml" Id="R5b54a33ac9b14007" /><Relationship Type="http://schemas.openxmlformats.org/officeDocument/2006/relationships/slide" Target="/ppt/slides/slide20.xml" Id="Re7c99d6c10224a77" /><Relationship Type="http://schemas.openxmlformats.org/officeDocument/2006/relationships/slide" Target="/ppt/slides/slide21.xml" Id="R59924e8432ca45a2" /><Relationship Type="http://schemas.openxmlformats.org/officeDocument/2006/relationships/slide" Target="/ppt/slides/slide22.xml" Id="R6be3ac3dc58d46b9" /><Relationship Type="http://schemas.openxmlformats.org/officeDocument/2006/relationships/slide" Target="/ppt/slides/slide23.xml" Id="R1a89b6573a1f4ff4" /><Relationship Type="http://schemas.openxmlformats.org/officeDocument/2006/relationships/slide" Target="/ppt/slides/slide24.xml" Id="R380eb78338b64aa0" /><Relationship Type="http://schemas.openxmlformats.org/officeDocument/2006/relationships/slide" Target="/ppt/slides/slide25.xml" Id="Rec132d9d52cb49c0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a7616d43d6774ef5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fc23e4a2b4404e9c" /><Relationship Type="http://schemas.openxmlformats.org/officeDocument/2006/relationships/notesMaster" Target="/ppt/notesMasters/notesMaster1.xml" Id="R4e7578643bf947c9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66095a54badd458b" /><Relationship Type="http://schemas.openxmlformats.org/officeDocument/2006/relationships/notesMaster" Target="/ppt/notesMasters/notesMaster1.xml" Id="R2d1d299933eb4090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ad64e9d2cb144b97" /><Relationship Type="http://schemas.openxmlformats.org/officeDocument/2006/relationships/notesMaster" Target="/ppt/notesMasters/notesMaster1.xml" Id="R9b200fc5000d46fa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c53e7e284a534cbd" /><Relationship Type="http://schemas.openxmlformats.org/officeDocument/2006/relationships/notesMaster" Target="/ppt/notesMasters/notesMaster1.xml" Id="R0bdbd86646974fba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345ca0f449d64cbd" /><Relationship Type="http://schemas.openxmlformats.org/officeDocument/2006/relationships/notesMaster" Target="/ppt/notesMasters/notesMaster1.xml" Id="R147d8a6f3d01415d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03d716e426904ba8" /><Relationship Type="http://schemas.openxmlformats.org/officeDocument/2006/relationships/notesMaster" Target="/ppt/notesMasters/notesMaster1.xml" Id="R311f29ce5a1e464c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508eadd877d84334" /><Relationship Type="http://schemas.openxmlformats.org/officeDocument/2006/relationships/notesMaster" Target="/ppt/notesMasters/notesMaster1.xml" Id="R625438ca3a9f4408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463dc74114bf4795" /><Relationship Type="http://schemas.openxmlformats.org/officeDocument/2006/relationships/notesMaster" Target="/ppt/notesMasters/notesMaster1.xml" Id="R6effe75fb4cc417f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76d0ca66a5424797" /><Relationship Type="http://schemas.openxmlformats.org/officeDocument/2006/relationships/notesMaster" Target="/ppt/notesMasters/notesMaster1.xml" Id="Ra6860c805a194832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1142c6fe34b94959" /><Relationship Type="http://schemas.openxmlformats.org/officeDocument/2006/relationships/notesMaster" Target="/ppt/notesMasters/notesMaster1.xml" Id="R24871cd556694fc2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4cd98964ed4c430e" /><Relationship Type="http://schemas.openxmlformats.org/officeDocument/2006/relationships/notesMaster" Target="/ppt/notesMasters/notesMaster1.xml" Id="Rbf11b672f46b4fca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46c0056fd8dd45b8" /><Relationship Type="http://schemas.openxmlformats.org/officeDocument/2006/relationships/notesMaster" Target="/ppt/notesMasters/notesMaster1.xml" Id="R591ec3270bce4ec7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5c9343c36c2b43a0" /><Relationship Type="http://schemas.openxmlformats.org/officeDocument/2006/relationships/notesMaster" Target="/ppt/notesMasters/notesMaster1.xml" Id="R08433c006f5a4fb3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8d68afaeee5e420e" /><Relationship Type="http://schemas.openxmlformats.org/officeDocument/2006/relationships/notesMaster" Target="/ppt/notesMasters/notesMaster1.xml" Id="R3705cf1aea6b4d78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9fc9faf3b4444524" /><Relationship Type="http://schemas.openxmlformats.org/officeDocument/2006/relationships/notesMaster" Target="/ppt/notesMasters/notesMaster1.xml" Id="R10e7ac413f164227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e8541d974c654927" /><Relationship Type="http://schemas.openxmlformats.org/officeDocument/2006/relationships/notesMaster" Target="/ppt/notesMasters/notesMaster1.xml" Id="R349b6f32a75a46bc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0e248a7380be4f73" /><Relationship Type="http://schemas.openxmlformats.org/officeDocument/2006/relationships/notesMaster" Target="/ppt/notesMasters/notesMaster1.xml" Id="R04c5b560d7ac4386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66a4db9ab099488e" /><Relationship Type="http://schemas.openxmlformats.org/officeDocument/2006/relationships/notesMaster" Target="/ppt/notesMasters/notesMaster1.xml" Id="R529a7339c2024a5f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ff588fab536749a8" /><Relationship Type="http://schemas.openxmlformats.org/officeDocument/2006/relationships/notesMaster" Target="/ppt/notesMasters/notesMaster1.xml" Id="R554ab5c66d134226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d0b8031ebeaa42c5" /><Relationship Type="http://schemas.openxmlformats.org/officeDocument/2006/relationships/notesMaster" Target="/ppt/notesMasters/notesMaster1.xml" Id="R595729182e3e4345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94b32a928e684fe0" /><Relationship Type="http://schemas.openxmlformats.org/officeDocument/2006/relationships/notesMaster" Target="/ppt/notesMasters/notesMaster1.xml" Id="Rd4f72aa2d9e44cb6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6b645d64918c4f41" /><Relationship Type="http://schemas.openxmlformats.org/officeDocument/2006/relationships/notesMaster" Target="/ppt/notesMasters/notesMaster1.xml" Id="Rb3e0015542514f3e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e0c2a61c29f146f3" /><Relationship Type="http://schemas.openxmlformats.org/officeDocument/2006/relationships/notesMaster" Target="/ppt/notesMasters/notesMaster1.xml" Id="Re8ef3f3e7f204af4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191c2f7523ee4b50" /><Relationship Type="http://schemas.openxmlformats.org/officeDocument/2006/relationships/notesMaster" Target="/ppt/notesMasters/notesMaster1.xml" Id="R0703a8d237054cd2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6736a97060834642" /><Relationship Type="http://schemas.openxmlformats.org/officeDocument/2006/relationships/notesMaster" Target="/ppt/notesMasters/notesMaster1.xml" Id="R9204dfd9ac8f42ed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70b8d7dede4361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8e892814dbd24f8d" /><Relationship Type="http://schemas.openxmlformats.org/officeDocument/2006/relationships/slideLayout" Target="/ppt/slideLayouts/slideLayout1.xml" Id="R84f5a72bd55c44e5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f5a72bd55c44e5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5f328fce146a8" /><Relationship Type="http://schemas.openxmlformats.org/officeDocument/2006/relationships/image" Target="/ppt/media/image.jpeg" Id="R6ab75f203753491e" /><Relationship Type="http://schemas.openxmlformats.org/officeDocument/2006/relationships/notesSlide" Target="/ppt/notesSlides/notesSlide1.xml" Id="Reaa1736c57a2480b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dbb2864b64638" /><Relationship Type="http://schemas.openxmlformats.org/officeDocument/2006/relationships/image" Target="/ppt/media/image10.jpeg" Id="Rd2bab9f757704d4b" /><Relationship Type="http://schemas.openxmlformats.org/officeDocument/2006/relationships/notesSlide" Target="/ppt/notesSlides/notesSlide10.xml" Id="R598a6974691f4a82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90afff3ce45e3" /><Relationship Type="http://schemas.openxmlformats.org/officeDocument/2006/relationships/image" Target="/ppt/media/image11.jpeg" Id="Rbe90ae0c8b0b4860" /><Relationship Type="http://schemas.openxmlformats.org/officeDocument/2006/relationships/notesSlide" Target="/ppt/notesSlides/notesSlide11.xml" Id="R41329f7c454a41c5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336f3d7df41fa" /><Relationship Type="http://schemas.openxmlformats.org/officeDocument/2006/relationships/image" Target="/ppt/media/image12.jpeg" Id="R2feba7b3ec6245f1" /><Relationship Type="http://schemas.openxmlformats.org/officeDocument/2006/relationships/notesSlide" Target="/ppt/notesSlides/notesSlide12.xml" Id="R55588cfb844f45d4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1d6f2c07e48e6" /><Relationship Type="http://schemas.openxmlformats.org/officeDocument/2006/relationships/image" Target="/ppt/media/image13.jpeg" Id="Rbc1e8e4249e24363" /><Relationship Type="http://schemas.openxmlformats.org/officeDocument/2006/relationships/notesSlide" Target="/ppt/notesSlides/notesSlide13.xml" Id="R935664440a4b4499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3f234e0494a6c" /><Relationship Type="http://schemas.openxmlformats.org/officeDocument/2006/relationships/image" Target="/ppt/media/image14.jpeg" Id="R102bd1eb739a41ac" /><Relationship Type="http://schemas.openxmlformats.org/officeDocument/2006/relationships/notesSlide" Target="/ppt/notesSlides/notesSlide14.xml" Id="R77ebd9fe59574bf4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e2761b8904b31" /><Relationship Type="http://schemas.openxmlformats.org/officeDocument/2006/relationships/image" Target="/ppt/media/image15.jpeg" Id="Rb4557f6781634904" /><Relationship Type="http://schemas.openxmlformats.org/officeDocument/2006/relationships/notesSlide" Target="/ppt/notesSlides/notesSlide15.xml" Id="Rc50e046ccd5d4514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64f05b2cc40d5" /><Relationship Type="http://schemas.openxmlformats.org/officeDocument/2006/relationships/image" Target="/ppt/media/image16.jpeg" Id="R790ab196f13c400c" /><Relationship Type="http://schemas.openxmlformats.org/officeDocument/2006/relationships/notesSlide" Target="/ppt/notesSlides/notesSlide16.xml" Id="R5e459cd1c9904418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2efbed13140e3" /><Relationship Type="http://schemas.openxmlformats.org/officeDocument/2006/relationships/image" Target="/ppt/media/image17.jpeg" Id="Ra961b6947e3241bc" /><Relationship Type="http://schemas.openxmlformats.org/officeDocument/2006/relationships/notesSlide" Target="/ppt/notesSlides/notesSlide17.xml" Id="Ra3484f1ac2784928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2c8784ffb4d1c" /><Relationship Type="http://schemas.openxmlformats.org/officeDocument/2006/relationships/image" Target="/ppt/media/image18.jpeg" Id="Rf890e6a92c584c74" /><Relationship Type="http://schemas.openxmlformats.org/officeDocument/2006/relationships/notesSlide" Target="/ppt/notesSlides/notesSlide18.xml" Id="R058e73c36c384b10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cb62b59c441a4" /><Relationship Type="http://schemas.openxmlformats.org/officeDocument/2006/relationships/image" Target="/ppt/media/image19.jpeg" Id="Rdaaee10b5d7346a4" /><Relationship Type="http://schemas.openxmlformats.org/officeDocument/2006/relationships/notesSlide" Target="/ppt/notesSlides/notesSlide19.xml" Id="R07f360674e804c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dea8b0e7741f6" /><Relationship Type="http://schemas.openxmlformats.org/officeDocument/2006/relationships/image" Target="/ppt/media/image2.jpeg" Id="Rb88b2dc46b324fe4" /><Relationship Type="http://schemas.openxmlformats.org/officeDocument/2006/relationships/notesSlide" Target="/ppt/notesSlides/notesSlide2.xml" Id="Rbe45e89191764f02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b30f97b8d49ba" /><Relationship Type="http://schemas.openxmlformats.org/officeDocument/2006/relationships/image" Target="/ppt/media/image20.jpeg" Id="R84c615a736244790" /><Relationship Type="http://schemas.openxmlformats.org/officeDocument/2006/relationships/notesSlide" Target="/ppt/notesSlides/notesSlide20.xml" Id="R3b2e8b5af62a4af6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02a44ec7d4efd" /><Relationship Type="http://schemas.openxmlformats.org/officeDocument/2006/relationships/image" Target="/ppt/media/image21.jpeg" Id="Ra09da07e40564e18" /><Relationship Type="http://schemas.openxmlformats.org/officeDocument/2006/relationships/notesSlide" Target="/ppt/notesSlides/notesSlide21.xml" Id="R4827d0af1b254f5b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1d07e93f84e4e" /><Relationship Type="http://schemas.openxmlformats.org/officeDocument/2006/relationships/image" Target="/ppt/media/image22.jpeg" Id="R09ad4b95952940cd" /><Relationship Type="http://schemas.openxmlformats.org/officeDocument/2006/relationships/notesSlide" Target="/ppt/notesSlides/notesSlide22.xml" Id="Rb213b247a15c4dd3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ecd8057ef4a4d" /><Relationship Type="http://schemas.openxmlformats.org/officeDocument/2006/relationships/image" Target="/ppt/media/image23.jpeg" Id="R89e88fc4090d4c95" /><Relationship Type="http://schemas.openxmlformats.org/officeDocument/2006/relationships/notesSlide" Target="/ppt/notesSlides/notesSlide23.xml" Id="Ra713093ce6e24557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49f5a94fb424e" /><Relationship Type="http://schemas.openxmlformats.org/officeDocument/2006/relationships/image" Target="/ppt/media/image24.jpeg" Id="R97746bc2ec554476" /><Relationship Type="http://schemas.openxmlformats.org/officeDocument/2006/relationships/notesSlide" Target="/ppt/notesSlides/notesSlide24.xml" Id="R57bdebb853c44e3b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e2a4301cf4098" /><Relationship Type="http://schemas.openxmlformats.org/officeDocument/2006/relationships/image" Target="/ppt/media/image25.jpeg" Id="R290f975267294a2d" /><Relationship Type="http://schemas.openxmlformats.org/officeDocument/2006/relationships/notesSlide" Target="/ppt/notesSlides/notesSlide25.xml" Id="R4619182a7b1447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ad616d79b4baa" /><Relationship Type="http://schemas.openxmlformats.org/officeDocument/2006/relationships/image" Target="/ppt/media/image3.jpeg" Id="R76df2268de5046b4" /><Relationship Type="http://schemas.openxmlformats.org/officeDocument/2006/relationships/notesSlide" Target="/ppt/notesSlides/notesSlide3.xml" Id="R3a54cd9e80744e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d49935bf2413c" /><Relationship Type="http://schemas.openxmlformats.org/officeDocument/2006/relationships/image" Target="/ppt/media/image4.jpeg" Id="Rb2420da4ead04731" /><Relationship Type="http://schemas.openxmlformats.org/officeDocument/2006/relationships/notesSlide" Target="/ppt/notesSlides/notesSlide4.xml" Id="R37c285214f7e48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b7bbc132e421a" /><Relationship Type="http://schemas.openxmlformats.org/officeDocument/2006/relationships/image" Target="/ppt/media/image5.jpeg" Id="R83f681ce56b4456b" /><Relationship Type="http://schemas.openxmlformats.org/officeDocument/2006/relationships/notesSlide" Target="/ppt/notesSlides/notesSlide5.xml" Id="Rf9a7f0daace14c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95ca02b964fef" /><Relationship Type="http://schemas.openxmlformats.org/officeDocument/2006/relationships/image" Target="/ppt/media/image6.jpeg" Id="R09e83b898e874883" /><Relationship Type="http://schemas.openxmlformats.org/officeDocument/2006/relationships/notesSlide" Target="/ppt/notesSlides/notesSlide6.xml" Id="R4f6f72d839fb46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17335c3774809" /><Relationship Type="http://schemas.openxmlformats.org/officeDocument/2006/relationships/image" Target="/ppt/media/image7.jpeg" Id="R05d982e465c548cf" /><Relationship Type="http://schemas.openxmlformats.org/officeDocument/2006/relationships/notesSlide" Target="/ppt/notesSlides/notesSlide7.xml" Id="Ra41b6f6fe01d4be1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d1145bdb2414a" /><Relationship Type="http://schemas.openxmlformats.org/officeDocument/2006/relationships/image" Target="/ppt/media/image8.jpeg" Id="R3dc5ddd4928648ca" /><Relationship Type="http://schemas.openxmlformats.org/officeDocument/2006/relationships/notesSlide" Target="/ppt/notesSlides/notesSlide8.xml" Id="R0784903579b24813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6a8461bb74f67" /><Relationship Type="http://schemas.openxmlformats.org/officeDocument/2006/relationships/image" Target="/ppt/media/image9.jpeg" Id="Rf99f10a92ef44fd5" /><Relationship Type="http://schemas.openxmlformats.org/officeDocument/2006/relationships/notesSlide" Target="/ppt/notesSlides/notesSlide9.xml" Id="R8677d572b68b4dfc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6F7F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ab75f203753491e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666653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6F7F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2bab9f757704d4b"/>
          <a:srcRect xmlns:a="http://schemas.openxmlformats.org/drawingml/2006/main" l="0" t="55" r="0" b="5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918233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6F7F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e90ae0c8b0b4860"/>
          <a:srcRect xmlns:a="http://schemas.openxmlformats.org/drawingml/2006/main" l="0" t="55" r="0" b="5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170323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6F7F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feba7b3ec6245f1"/>
          <a:srcRect xmlns:a="http://schemas.openxmlformats.org/drawingml/2006/main" l="0" t="55" r="0" b="5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621967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6F7F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c1e8e4249e24363"/>
          <a:srcRect xmlns:a="http://schemas.openxmlformats.org/drawingml/2006/main" l="0" t="55" r="0" b="5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02231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6F7F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02bd1eb739a41ac"/>
          <a:srcRect xmlns:a="http://schemas.openxmlformats.org/drawingml/2006/main" l="0" t="55" r="0" b="5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61149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6F7F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4557f6781634904"/>
          <a:srcRect xmlns:a="http://schemas.openxmlformats.org/drawingml/2006/main" l="0" t="55" r="0" b="5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448788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6F7F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90ab196f13c400c"/>
          <a:srcRect xmlns:a="http://schemas.openxmlformats.org/drawingml/2006/main" l="0" t="55" r="0" b="5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925117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6F7F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961b6947e3241bc"/>
          <a:srcRect xmlns:a="http://schemas.openxmlformats.org/drawingml/2006/main" l="0" t="55" r="0" b="5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780468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6F7F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890e6a92c584c74"/>
          <a:srcRect xmlns:a="http://schemas.openxmlformats.org/drawingml/2006/main" l="0" t="55" r="0" b="5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76620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6F7F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aaee10b5d7346a4"/>
          <a:srcRect xmlns:a="http://schemas.openxmlformats.org/drawingml/2006/main" l="0" t="55" r="0" b="5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691608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6F7F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88b2dc46b324fe4"/>
          <a:srcRect xmlns:a="http://schemas.openxmlformats.org/drawingml/2006/main" l="0" t="55" r="0" b="5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775392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6F7F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4c615a736244790"/>
          <a:srcRect xmlns:a="http://schemas.openxmlformats.org/drawingml/2006/main" l="0" t="55" r="0" b="5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0866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6F7F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09da07e40564e18"/>
          <a:srcRect xmlns:a="http://schemas.openxmlformats.org/drawingml/2006/main" l="0" t="55" r="0" b="5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73657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F6F7F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9ad4b95952940cd"/>
          <a:srcRect xmlns:a="http://schemas.openxmlformats.org/drawingml/2006/main" l="0" t="55" r="0" b="5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582295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6F7F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9e88fc4090d4c95"/>
          <a:srcRect xmlns:a="http://schemas.openxmlformats.org/drawingml/2006/main" l="0" t="55" r="0" b="5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883179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F6F7F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7746bc2ec554476"/>
          <a:srcRect xmlns:a="http://schemas.openxmlformats.org/drawingml/2006/main" l="0" t="55" r="0" b="5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756791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F6F7F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90f975267294a2d"/>
          <a:srcRect xmlns:a="http://schemas.openxmlformats.org/drawingml/2006/main" l="0" t="55" r="0" b="5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97142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6F7F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6df2268de5046b4"/>
          <a:srcRect xmlns:a="http://schemas.openxmlformats.org/drawingml/2006/main" l="0" t="55" r="0" b="5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561964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6F7F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2420da4ead04731"/>
          <a:srcRect xmlns:a="http://schemas.openxmlformats.org/drawingml/2006/main" l="0" t="55" r="0" b="5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015239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6F7F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3f681ce56b4456b"/>
          <a:srcRect xmlns:a="http://schemas.openxmlformats.org/drawingml/2006/main" l="0" t="55" r="0" b="5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35451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6F7F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9e83b898e874883"/>
          <a:srcRect xmlns:a="http://schemas.openxmlformats.org/drawingml/2006/main" l="0" t="55" r="0" b="5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3691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6F7F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5d982e465c548cf"/>
          <a:srcRect xmlns:a="http://schemas.openxmlformats.org/drawingml/2006/main" l="0" t="55" r="0" b="5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8141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6F7F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dc5ddd4928648ca"/>
          <a:srcRect xmlns:a="http://schemas.openxmlformats.org/drawingml/2006/main" l="0" t="55" r="0" b="5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635415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6F7F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99f10a92ef44fd5"/>
          <a:srcRect xmlns:a="http://schemas.openxmlformats.org/drawingml/2006/main" l="0" t="55" r="0" b="5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486328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2026-08-02T05:33:58.4070000Z</dcterms:created>
  <dcterms:modified xsi:type="dcterms:W3CDTF">2026-08-02T05:33:58.4070000Z</dcterms:modified>
</coreProperties>
</file>