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2cd1f8ebbe4df1" /><Relationship Type="http://schemas.openxmlformats.org/officeDocument/2006/relationships/extended-properties" Target="/docProps/app.xml" Id="Rebde4eebbced4283" /><Relationship Type="http://schemas.openxmlformats.org/officeDocument/2006/relationships/officeDocument" Target="/ppt/presentation.xml" Id="R9dad37867efe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4e5cf482f4590"/>
  </p:sldMasterIdLst>
  <p:notesMasterIdLst>
    <p:notesMasterId xmlns:r="http://schemas.openxmlformats.org/officeDocument/2006/relationships" r:id="R3ff652aeaf5a451f"/>
  </p:notesMasterIdLst>
  <p:sldIdLst>
    <p:sldId xmlns:r="http://schemas.openxmlformats.org/officeDocument/2006/relationships" id="256" r:id="R60188b95a26440e8"/>
    <p:sldId xmlns:r="http://schemas.openxmlformats.org/officeDocument/2006/relationships" id="257" r:id="R478df719b59840c5"/>
    <p:sldId xmlns:r="http://schemas.openxmlformats.org/officeDocument/2006/relationships" id="258" r:id="R209334ea10614755"/>
    <p:sldId xmlns:r="http://schemas.openxmlformats.org/officeDocument/2006/relationships" id="259" r:id="R5e831a8d90324ca7"/>
    <p:sldId xmlns:r="http://schemas.openxmlformats.org/officeDocument/2006/relationships" id="260" r:id="R7695125680a9431d"/>
    <p:sldId xmlns:r="http://schemas.openxmlformats.org/officeDocument/2006/relationships" id="261" r:id="R1c90b85254d243bf"/>
    <p:sldId xmlns:r="http://schemas.openxmlformats.org/officeDocument/2006/relationships" id="262" r:id="R7cf97d37a71142be"/>
    <p:sldId xmlns:r="http://schemas.openxmlformats.org/officeDocument/2006/relationships" id="263" r:id="R5b78764db74c492d"/>
    <p:sldId xmlns:r="http://schemas.openxmlformats.org/officeDocument/2006/relationships" id="264" r:id="R0288151554d94a3c"/>
    <p:sldId xmlns:r="http://schemas.openxmlformats.org/officeDocument/2006/relationships" id="265" r:id="R3d86ca0722934183"/>
    <p:sldId xmlns:r="http://schemas.openxmlformats.org/officeDocument/2006/relationships" id="266" r:id="Ra5e228be53b54d0b"/>
    <p:sldId xmlns:r="http://schemas.openxmlformats.org/officeDocument/2006/relationships" id="267" r:id="R8e7b185a4c354173"/>
    <p:sldId xmlns:r="http://schemas.openxmlformats.org/officeDocument/2006/relationships" id="268" r:id="R147f5c9122bc4167"/>
    <p:sldId xmlns:r="http://schemas.openxmlformats.org/officeDocument/2006/relationships" id="269" r:id="R7b9f0fcc4a2243d5"/>
    <p:sldId xmlns:r="http://schemas.openxmlformats.org/officeDocument/2006/relationships" id="270" r:id="Rf299ddc8e0544cfb"/>
    <p:sldId xmlns:r="http://schemas.openxmlformats.org/officeDocument/2006/relationships" id="271" r:id="Rb80cb1e97c304df3"/>
    <p:sldId xmlns:r="http://schemas.openxmlformats.org/officeDocument/2006/relationships" id="272" r:id="R50c9a44f9a0b44ce"/>
    <p:sldId xmlns:r="http://schemas.openxmlformats.org/officeDocument/2006/relationships" id="273" r:id="R5beee367111d4250"/>
    <p:sldId xmlns:r="http://schemas.openxmlformats.org/officeDocument/2006/relationships" id="274" r:id="R2b150837a9e742d3"/>
    <p:sldId xmlns:r="http://schemas.openxmlformats.org/officeDocument/2006/relationships" id="275" r:id="R981712d022084c81"/>
    <p:sldId xmlns:r="http://schemas.openxmlformats.org/officeDocument/2006/relationships" id="276" r:id="Rfefe031cab994e01"/>
    <p:sldId xmlns:r="http://schemas.openxmlformats.org/officeDocument/2006/relationships" id="277" r:id="R42a2b1c3f91c4eb9"/>
    <p:sldId xmlns:r="http://schemas.openxmlformats.org/officeDocument/2006/relationships" id="278" r:id="R804d34b83bdb488a"/>
    <p:sldId xmlns:r="http://schemas.openxmlformats.org/officeDocument/2006/relationships" id="279" r:id="R1b9a09ca48c44581"/>
    <p:sldId xmlns:r="http://schemas.openxmlformats.org/officeDocument/2006/relationships" id="280" r:id="Rc4ff8db841044d06"/>
  </p:sldIdLst>
  <p:sldSz cx="15240000" cy="8572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c335797ec9a4a27" /><Relationship Type="http://schemas.openxmlformats.org/officeDocument/2006/relationships/slideMaster" Target="/ppt/slideMasters/slideMaster1.xml" Id="Rd664e5cf482f4590" /><Relationship Type="http://schemas.openxmlformats.org/officeDocument/2006/relationships/notesMaster" Target="/ppt/notesMasters/notesMaster1.xml" Id="R3ff652aeaf5a451f" /><Relationship Type="http://schemas.openxmlformats.org/officeDocument/2006/relationships/presProps" Target="/ppt/presProps.xml" Id="R8c4c3e82b64d4673" /><Relationship Type="http://schemas.openxmlformats.org/officeDocument/2006/relationships/tableStyles" Target="/ppt/tableStyles.xml" Id="R312161b70fca49bd" /><Relationship Type="http://schemas.openxmlformats.org/officeDocument/2006/relationships/slide" Target="/ppt/slides/slide1.xml" Id="R60188b95a26440e8" /><Relationship Type="http://schemas.openxmlformats.org/officeDocument/2006/relationships/slide" Target="/ppt/slides/slide2.xml" Id="R478df719b59840c5" /><Relationship Type="http://schemas.openxmlformats.org/officeDocument/2006/relationships/slide" Target="/ppt/slides/slide3.xml" Id="R209334ea10614755" /><Relationship Type="http://schemas.openxmlformats.org/officeDocument/2006/relationships/slide" Target="/ppt/slides/slide4.xml" Id="R5e831a8d90324ca7" /><Relationship Type="http://schemas.openxmlformats.org/officeDocument/2006/relationships/slide" Target="/ppt/slides/slide5.xml" Id="R7695125680a9431d" /><Relationship Type="http://schemas.openxmlformats.org/officeDocument/2006/relationships/slide" Target="/ppt/slides/slide6.xml" Id="R1c90b85254d243bf" /><Relationship Type="http://schemas.openxmlformats.org/officeDocument/2006/relationships/slide" Target="/ppt/slides/slide7.xml" Id="R7cf97d37a71142be" /><Relationship Type="http://schemas.openxmlformats.org/officeDocument/2006/relationships/slide" Target="/ppt/slides/slide8.xml" Id="R5b78764db74c492d" /><Relationship Type="http://schemas.openxmlformats.org/officeDocument/2006/relationships/slide" Target="/ppt/slides/slide9.xml" Id="R0288151554d94a3c" /><Relationship Type="http://schemas.openxmlformats.org/officeDocument/2006/relationships/slide" Target="/ppt/slides/slide10.xml" Id="R3d86ca0722934183" /><Relationship Type="http://schemas.openxmlformats.org/officeDocument/2006/relationships/slide" Target="/ppt/slides/slide11.xml" Id="Ra5e228be53b54d0b" /><Relationship Type="http://schemas.openxmlformats.org/officeDocument/2006/relationships/slide" Target="/ppt/slides/slide12.xml" Id="R8e7b185a4c354173" /><Relationship Type="http://schemas.openxmlformats.org/officeDocument/2006/relationships/slide" Target="/ppt/slides/slide13.xml" Id="R147f5c9122bc4167" /><Relationship Type="http://schemas.openxmlformats.org/officeDocument/2006/relationships/slide" Target="/ppt/slides/slide14.xml" Id="R7b9f0fcc4a2243d5" /><Relationship Type="http://schemas.openxmlformats.org/officeDocument/2006/relationships/slide" Target="/ppt/slides/slide15.xml" Id="Rf299ddc8e0544cfb" /><Relationship Type="http://schemas.openxmlformats.org/officeDocument/2006/relationships/slide" Target="/ppt/slides/slide16.xml" Id="Rb80cb1e97c304df3" /><Relationship Type="http://schemas.openxmlformats.org/officeDocument/2006/relationships/slide" Target="/ppt/slides/slide17.xml" Id="R50c9a44f9a0b44ce" /><Relationship Type="http://schemas.openxmlformats.org/officeDocument/2006/relationships/slide" Target="/ppt/slides/slide18.xml" Id="R5beee367111d4250" /><Relationship Type="http://schemas.openxmlformats.org/officeDocument/2006/relationships/slide" Target="/ppt/slides/slide19.xml" Id="R2b150837a9e742d3" /><Relationship Type="http://schemas.openxmlformats.org/officeDocument/2006/relationships/slide" Target="/ppt/slides/slide20.xml" Id="R981712d022084c81" /><Relationship Type="http://schemas.openxmlformats.org/officeDocument/2006/relationships/slide" Target="/ppt/slides/slide21.xml" Id="Rfefe031cab994e01" /><Relationship Type="http://schemas.openxmlformats.org/officeDocument/2006/relationships/slide" Target="/ppt/slides/slide22.xml" Id="R42a2b1c3f91c4eb9" /><Relationship Type="http://schemas.openxmlformats.org/officeDocument/2006/relationships/slide" Target="/ppt/slides/slide23.xml" Id="R804d34b83bdb488a" /><Relationship Type="http://schemas.openxmlformats.org/officeDocument/2006/relationships/slide" Target="/ppt/slides/slide24.xml" Id="R1b9a09ca48c44581" /><Relationship Type="http://schemas.openxmlformats.org/officeDocument/2006/relationships/slide" Target="/ppt/slides/slide25.xml" Id="Rc4ff8db841044d0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3fcebde7ff5494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a29ae5c73a1422d" /><Relationship Type="http://schemas.openxmlformats.org/officeDocument/2006/relationships/notesMaster" Target="/ppt/notesMasters/notesMaster1.xml" Id="R7003f858b764438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36ede3def7643b0" /><Relationship Type="http://schemas.openxmlformats.org/officeDocument/2006/relationships/notesMaster" Target="/ppt/notesMasters/notesMaster1.xml" Id="R0f6dc5c49127423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691c3cbe3fb4c3f" /><Relationship Type="http://schemas.openxmlformats.org/officeDocument/2006/relationships/notesMaster" Target="/ppt/notesMasters/notesMaster1.xml" Id="Re327afbd4dd5462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51eb6aa76144608" /><Relationship Type="http://schemas.openxmlformats.org/officeDocument/2006/relationships/notesMaster" Target="/ppt/notesMasters/notesMaster1.xml" Id="R08988179ec964ae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ce6eb6fe7774a27" /><Relationship Type="http://schemas.openxmlformats.org/officeDocument/2006/relationships/notesMaster" Target="/ppt/notesMasters/notesMaster1.xml" Id="R7cecefc7ee5e481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b61f53e1b074f30" /><Relationship Type="http://schemas.openxmlformats.org/officeDocument/2006/relationships/notesMaster" Target="/ppt/notesMasters/notesMaster1.xml" Id="Rbc388ad32a56412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b87a5cab277433f" /><Relationship Type="http://schemas.openxmlformats.org/officeDocument/2006/relationships/notesMaster" Target="/ppt/notesMasters/notesMaster1.xml" Id="R53ce3a62887444f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7acb96c9b4345e1" /><Relationship Type="http://schemas.openxmlformats.org/officeDocument/2006/relationships/notesMaster" Target="/ppt/notesMasters/notesMaster1.xml" Id="R4429b769e4724ee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7fa6f4b6b204fa7" /><Relationship Type="http://schemas.openxmlformats.org/officeDocument/2006/relationships/notesMaster" Target="/ppt/notesMasters/notesMaster1.xml" Id="R5fcc264b7dc44be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6788af2293c4b3c" /><Relationship Type="http://schemas.openxmlformats.org/officeDocument/2006/relationships/notesMaster" Target="/ppt/notesMasters/notesMaster1.xml" Id="R54847ff20ac5436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0e23d0bbe754543" /><Relationship Type="http://schemas.openxmlformats.org/officeDocument/2006/relationships/notesMaster" Target="/ppt/notesMasters/notesMaster1.xml" Id="R5967f81058754e0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d66e496e0534970" /><Relationship Type="http://schemas.openxmlformats.org/officeDocument/2006/relationships/notesMaster" Target="/ppt/notesMasters/notesMaster1.xml" Id="Rf66aab335ecd46a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01ee3c0f47e4913" /><Relationship Type="http://schemas.openxmlformats.org/officeDocument/2006/relationships/notesMaster" Target="/ppt/notesMasters/notesMaster1.xml" Id="Rc31a2ad5529449b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0e8af6a4a984c3a" /><Relationship Type="http://schemas.openxmlformats.org/officeDocument/2006/relationships/notesMaster" Target="/ppt/notesMasters/notesMaster1.xml" Id="R9393a2d5fde34163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fa1344ad8a64ad3" /><Relationship Type="http://schemas.openxmlformats.org/officeDocument/2006/relationships/notesMaster" Target="/ppt/notesMasters/notesMaster1.xml" Id="Rb0114b4c4ce0445f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e283c8d50d604bf2" /><Relationship Type="http://schemas.openxmlformats.org/officeDocument/2006/relationships/notesMaster" Target="/ppt/notesMasters/notesMaster1.xml" Id="Rfcba11d80ddf469e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2ddb44318dc94243" /><Relationship Type="http://schemas.openxmlformats.org/officeDocument/2006/relationships/notesMaster" Target="/ppt/notesMasters/notesMaster1.xml" Id="Rac958bd4e1bd4ea5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f1173b9e8f24f57" /><Relationship Type="http://schemas.openxmlformats.org/officeDocument/2006/relationships/notesMaster" Target="/ppt/notesMasters/notesMaster1.xml" Id="Rea514781c7c5408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a452824565d41d0" /><Relationship Type="http://schemas.openxmlformats.org/officeDocument/2006/relationships/notesMaster" Target="/ppt/notesMasters/notesMaster1.xml" Id="R500ba91a95ce414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bfd5bc787ed4d8b" /><Relationship Type="http://schemas.openxmlformats.org/officeDocument/2006/relationships/notesMaster" Target="/ppt/notesMasters/notesMaster1.xml" Id="R2c48043bd9cc415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348063acaf943b5" /><Relationship Type="http://schemas.openxmlformats.org/officeDocument/2006/relationships/notesMaster" Target="/ppt/notesMasters/notesMaster1.xml" Id="R4748c0eee4644d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08417c6683c40d0" /><Relationship Type="http://schemas.openxmlformats.org/officeDocument/2006/relationships/notesMaster" Target="/ppt/notesMasters/notesMaster1.xml" Id="R710ca2d3e3b843e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bef1d1c8c094c19" /><Relationship Type="http://schemas.openxmlformats.org/officeDocument/2006/relationships/notesMaster" Target="/ppt/notesMasters/notesMaster1.xml" Id="Rd461a2f523984b0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0537c276bae48da" /><Relationship Type="http://schemas.openxmlformats.org/officeDocument/2006/relationships/notesMaster" Target="/ppt/notesMasters/notesMaster1.xml" Id="R4655e34aa71a456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576d166ba644ce5" /><Relationship Type="http://schemas.openxmlformats.org/officeDocument/2006/relationships/notesMaster" Target="/ppt/notesMasters/notesMaster1.xml" Id="Re26810840d14413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ec21b75f8484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b399ba83348442e" /><Relationship Type="http://schemas.openxmlformats.org/officeDocument/2006/relationships/slideLayout" Target="/ppt/slideLayouts/slideLayout1.xml" Id="R326e2e08c4c6486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6e2e08c4c6486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945d086f4163" /><Relationship Type="http://schemas.openxmlformats.org/officeDocument/2006/relationships/image" Target="/ppt/media/image.jpeg" Id="R737e65a0cd274c3f" /><Relationship Type="http://schemas.openxmlformats.org/officeDocument/2006/relationships/notesSlide" Target="/ppt/notesSlides/notesSlide1.xml" Id="Re7f8d68ec1c4490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567935e54d44" /><Relationship Type="http://schemas.openxmlformats.org/officeDocument/2006/relationships/image" Target="/ppt/media/image10.jpeg" Id="R731786b47df8497f" /><Relationship Type="http://schemas.openxmlformats.org/officeDocument/2006/relationships/notesSlide" Target="/ppt/notesSlides/notesSlide10.xml" Id="Rc00b32ca38ab4d9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0ebc58efc47a6" /><Relationship Type="http://schemas.openxmlformats.org/officeDocument/2006/relationships/image" Target="/ppt/media/image11.jpeg" Id="Rabac5929c8aa4f87" /><Relationship Type="http://schemas.openxmlformats.org/officeDocument/2006/relationships/notesSlide" Target="/ppt/notesSlides/notesSlide11.xml" Id="R6e992beb21b646e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3717f8b6f4a77" /><Relationship Type="http://schemas.openxmlformats.org/officeDocument/2006/relationships/image" Target="/ppt/media/image12.jpeg" Id="Ra506ff634f624eaf" /><Relationship Type="http://schemas.openxmlformats.org/officeDocument/2006/relationships/notesSlide" Target="/ppt/notesSlides/notesSlide12.xml" Id="R079a9fd61f96460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84870d2b7461c" /><Relationship Type="http://schemas.openxmlformats.org/officeDocument/2006/relationships/image" Target="/ppt/media/image13.jpeg" Id="Rca2e8cb9f3b44b3d" /><Relationship Type="http://schemas.openxmlformats.org/officeDocument/2006/relationships/notesSlide" Target="/ppt/notesSlides/notesSlide13.xml" Id="R1151d0668521453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c6e46a231487a" /><Relationship Type="http://schemas.openxmlformats.org/officeDocument/2006/relationships/image" Target="/ppt/media/image14.jpeg" Id="Rc067490c75dd428d" /><Relationship Type="http://schemas.openxmlformats.org/officeDocument/2006/relationships/notesSlide" Target="/ppt/notesSlides/notesSlide14.xml" Id="R443cc8e317d645e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a6664bc946f7" /><Relationship Type="http://schemas.openxmlformats.org/officeDocument/2006/relationships/image" Target="/ppt/media/image15.jpeg" Id="R5262e49ad9a3490a" /><Relationship Type="http://schemas.openxmlformats.org/officeDocument/2006/relationships/notesSlide" Target="/ppt/notesSlides/notesSlide15.xml" Id="R074f8683346d44e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04b3135214f73" /><Relationship Type="http://schemas.openxmlformats.org/officeDocument/2006/relationships/image" Target="/ppt/media/image16.jpeg" Id="Re45a939c1cd24687" /><Relationship Type="http://schemas.openxmlformats.org/officeDocument/2006/relationships/notesSlide" Target="/ppt/notesSlides/notesSlide16.xml" Id="Re6af01b70a69409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c95abbb684fc6" /><Relationship Type="http://schemas.openxmlformats.org/officeDocument/2006/relationships/image" Target="/ppt/media/image17.jpeg" Id="R023054d6912a4a29" /><Relationship Type="http://schemas.openxmlformats.org/officeDocument/2006/relationships/notesSlide" Target="/ppt/notesSlides/notesSlide17.xml" Id="R752004250df14d2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12febad641cc" /><Relationship Type="http://schemas.openxmlformats.org/officeDocument/2006/relationships/image" Target="/ppt/media/image18.jpeg" Id="Rcb236654b3bc44bb" /><Relationship Type="http://schemas.openxmlformats.org/officeDocument/2006/relationships/notesSlide" Target="/ppt/notesSlides/notesSlide18.xml" Id="R7c092575a919481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b725dfda4187" /><Relationship Type="http://schemas.openxmlformats.org/officeDocument/2006/relationships/image" Target="/ppt/media/image19.jpeg" Id="R0c4ed3674c724a6c" /><Relationship Type="http://schemas.openxmlformats.org/officeDocument/2006/relationships/notesSlide" Target="/ppt/notesSlides/notesSlide19.xml" Id="R977e924c9806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863ab5505477c" /><Relationship Type="http://schemas.openxmlformats.org/officeDocument/2006/relationships/image" Target="/ppt/media/image2.jpeg" Id="Ra57cff290ae74f24" /><Relationship Type="http://schemas.openxmlformats.org/officeDocument/2006/relationships/notesSlide" Target="/ppt/notesSlides/notesSlide2.xml" Id="R1b2acf6423fb4b6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7c90e60ba43e4" /><Relationship Type="http://schemas.openxmlformats.org/officeDocument/2006/relationships/image" Target="/ppt/media/image20.jpeg" Id="R0b1841951ac24eb8" /><Relationship Type="http://schemas.openxmlformats.org/officeDocument/2006/relationships/notesSlide" Target="/ppt/notesSlides/notesSlide20.xml" Id="R26d05969a8c744d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5b3e5b10f4b28" /><Relationship Type="http://schemas.openxmlformats.org/officeDocument/2006/relationships/image" Target="/ppt/media/image21.jpeg" Id="R1630da2b758f4ee4" /><Relationship Type="http://schemas.openxmlformats.org/officeDocument/2006/relationships/notesSlide" Target="/ppt/notesSlides/notesSlide21.xml" Id="Rbb9c9a0fc9b7466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3a7728dcb422a" /><Relationship Type="http://schemas.openxmlformats.org/officeDocument/2006/relationships/image" Target="/ppt/media/image22.jpeg" Id="R9dbf2d9d2d824058" /><Relationship Type="http://schemas.openxmlformats.org/officeDocument/2006/relationships/notesSlide" Target="/ppt/notesSlides/notesSlide22.xml" Id="R982d7efc70ed4f1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8b8bb86a84416" /><Relationship Type="http://schemas.openxmlformats.org/officeDocument/2006/relationships/image" Target="/ppt/media/image23.jpeg" Id="Re2293810c1c0419b" /><Relationship Type="http://schemas.openxmlformats.org/officeDocument/2006/relationships/notesSlide" Target="/ppt/notesSlides/notesSlide23.xml" Id="R43bc562b97de4f0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975501dad40c0" /><Relationship Type="http://schemas.openxmlformats.org/officeDocument/2006/relationships/image" Target="/ppt/media/image24.jpeg" Id="R38931df6e9da43a5" /><Relationship Type="http://schemas.openxmlformats.org/officeDocument/2006/relationships/notesSlide" Target="/ppt/notesSlides/notesSlide24.xml" Id="Rede566ae2a154a6a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19b4bec64638" /><Relationship Type="http://schemas.openxmlformats.org/officeDocument/2006/relationships/image" Target="/ppt/media/image25.jpeg" Id="Re7f7037ad2764d68" /><Relationship Type="http://schemas.openxmlformats.org/officeDocument/2006/relationships/notesSlide" Target="/ppt/notesSlides/notesSlide25.xml" Id="Rd50763516c6f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72275f264725" /><Relationship Type="http://schemas.openxmlformats.org/officeDocument/2006/relationships/image" Target="/ppt/media/image3.jpeg" Id="Rf402a6e663f249d2" /><Relationship Type="http://schemas.openxmlformats.org/officeDocument/2006/relationships/notesSlide" Target="/ppt/notesSlides/notesSlide3.xml" Id="R218382eb077d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f1017ee034241" /><Relationship Type="http://schemas.openxmlformats.org/officeDocument/2006/relationships/image" Target="/ppt/media/image4.jpeg" Id="Rb0d3e71315c2455a" /><Relationship Type="http://schemas.openxmlformats.org/officeDocument/2006/relationships/notesSlide" Target="/ppt/notesSlides/notesSlide4.xml" Id="Re1cb29ef7d64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d314f2506436d" /><Relationship Type="http://schemas.openxmlformats.org/officeDocument/2006/relationships/image" Target="/ppt/media/image5.jpeg" Id="R194f77de5cf54379" /><Relationship Type="http://schemas.openxmlformats.org/officeDocument/2006/relationships/notesSlide" Target="/ppt/notesSlides/notesSlide5.xml" Id="Rf26cd8dcb358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f28bae0742ef" /><Relationship Type="http://schemas.openxmlformats.org/officeDocument/2006/relationships/image" Target="/ppt/media/image6.jpeg" Id="Rdc324a546a5c48d1" /><Relationship Type="http://schemas.openxmlformats.org/officeDocument/2006/relationships/notesSlide" Target="/ppt/notesSlides/notesSlide6.xml" Id="R2fd4ae0377e5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d82d4f5c84fe8" /><Relationship Type="http://schemas.openxmlformats.org/officeDocument/2006/relationships/image" Target="/ppt/media/image7.jpeg" Id="R223280369aa34f9e" /><Relationship Type="http://schemas.openxmlformats.org/officeDocument/2006/relationships/notesSlide" Target="/ppt/notesSlides/notesSlide7.xml" Id="R2557fd218a58435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61b08fd548b7" /><Relationship Type="http://schemas.openxmlformats.org/officeDocument/2006/relationships/image" Target="/ppt/media/image8.jpeg" Id="Rbb9f0124b99b4990" /><Relationship Type="http://schemas.openxmlformats.org/officeDocument/2006/relationships/notesSlide" Target="/ppt/notesSlides/notesSlide8.xml" Id="Rdb75b13db16a4dc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f7fc23fdb4988" /><Relationship Type="http://schemas.openxmlformats.org/officeDocument/2006/relationships/image" Target="/ppt/media/image9.jpeg" Id="R018bda2b20ff4da1" /><Relationship Type="http://schemas.openxmlformats.org/officeDocument/2006/relationships/notesSlide" Target="/ppt/notesSlides/notesSlide9.xml" Id="R468bf29b961c4f7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7e65a0cd274c3f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7324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1786b47df8497f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63724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ac5929c8aa4f87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3612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06ff634f624eaf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582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2e8cb9f3b44b3d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0586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67490c75dd428d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22000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62e49ad9a3490a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6857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5a939c1cd24687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3169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3054d6912a4a29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08713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236654b3bc44bb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450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4ed3674c724a6c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621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7cff290ae74f24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642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1841951ac24eb8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1366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30da2b758f4ee4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3034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bf2d9d2d824058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6962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293810c1c0419b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3737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931df6e9da43a5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29854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f7037ad2764d68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513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02a6e663f249d2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0123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d3e71315c2455a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4f77de5cf54379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47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324a546a5c48d1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440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3280369aa34f9e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0635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9f0124b99b4990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45146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8bda2b20ff4da1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6883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2026-08-02T05:26:35.6300000Z</dcterms:created>
  <dcterms:modified xsi:type="dcterms:W3CDTF">2026-08-02T05:26:35.6300000Z</dcterms:modified>
</coreProperties>
</file>